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>
      <p:cViewPr varScale="1">
        <p:scale>
          <a:sx n="146" d="100"/>
          <a:sy n="146" d="100"/>
        </p:scale>
        <p:origin x="156" y="4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11" Type="http://schemas.openxmlformats.org/officeDocument/2006/relationships/image" Target="../media/image14.png"/><Relationship Id="rId5" Type="http://schemas.openxmlformats.org/officeDocument/2006/relationships/image" Target="../media/image8.jp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Untitled">
            <a:hlinkClick r:id="" action="ppaction://media"/>
            <a:extLst>
              <a:ext uri="{FF2B5EF4-FFF2-40B4-BE49-F238E27FC236}">
                <a16:creationId xmlns:a16="http://schemas.microsoft.com/office/drawing/2014/main" id="{B72C47E1-BDC7-4420-8275-D0524BAFF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106"/>
            <a:ext cx="6096000" cy="48917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BEVERAGES</a:t>
            </a:r>
          </a:p>
        </p:txBody>
      </p:sp>
      <p:pic>
        <p:nvPicPr>
          <p:cNvPr id="45" name="Word_Banner">
            <a:hlinkClick r:id="" action="ppaction://media"/>
            <a:extLst>
              <a:ext uri="{FF2B5EF4-FFF2-40B4-BE49-F238E27FC236}">
                <a16:creationId xmlns:a16="http://schemas.microsoft.com/office/drawing/2014/main" id="{36FD7BBB-EE78-420F-8673-FC54E389376A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209" y="5257799"/>
            <a:ext cx="6085345" cy="158060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191896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01456" y="1268116"/>
            <a:ext cx="4950624" cy="27847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0" y="4550224"/>
            <a:ext cx="2969892" cy="2639492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8A0DC442-FF12-44CC-904B-46E939EFDD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45" y="3799551"/>
            <a:ext cx="6074959" cy="305844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F2D9825-794F-4EB9-AEC4-0CDAD37B57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851" y="1909787"/>
            <a:ext cx="2888354" cy="1889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F43FCE-8682-4EA5-B02E-44B3F8059B1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3182982" cy="19097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35E4AF-6E01-4248-9195-0978437D9C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228" y="0"/>
            <a:ext cx="2895600" cy="190978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91E7868-3403-4C0D-BF01-3DE646303DF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46" y="1909788"/>
            <a:ext cx="3193154" cy="1889766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DC83D47-3C35-4F14-923A-3DB50037F3BE}"/>
              </a:ext>
            </a:extLst>
          </p:cNvPr>
          <p:cNvCxnSpPr/>
          <p:nvPr/>
        </p:nvCxnSpPr>
        <p:spPr>
          <a:xfrm>
            <a:off x="6103246" y="1909788"/>
            <a:ext cx="608875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470435F-49EA-478B-B4BB-E21FF427E010}"/>
              </a:ext>
            </a:extLst>
          </p:cNvPr>
          <p:cNvCxnSpPr/>
          <p:nvPr/>
        </p:nvCxnSpPr>
        <p:spPr>
          <a:xfrm>
            <a:off x="9279679" y="1909787"/>
            <a:ext cx="10172" cy="18897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8177" y="0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SIDE ORDERS</a:t>
            </a:r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103244" y="381957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TERIYAKI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8D13494-97E7-45B8-8FFE-6890C8E3344D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/>
              <a:t>• Mixed Vegetables    • Steamed Rice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96B53FF-F45B-40B2-84FF-DC5E4A18CC37}"/>
              </a:ext>
            </a:extLst>
          </p:cNvPr>
          <p:cNvCxnSpPr/>
          <p:nvPr/>
        </p:nvCxnSpPr>
        <p:spPr>
          <a:xfrm>
            <a:off x="-12349" y="1066800"/>
            <a:ext cx="610834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E15D456-3CF8-486F-AB74-0C40A896E14D}"/>
              </a:ext>
            </a:extLst>
          </p:cNvPr>
          <p:cNvCxnSpPr/>
          <p:nvPr/>
        </p:nvCxnSpPr>
        <p:spPr>
          <a:xfrm>
            <a:off x="3124200" y="1056020"/>
            <a:ext cx="6548" cy="580197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007AE65-4241-46B0-BCD1-9DDB62D2F1EA}"/>
              </a:ext>
            </a:extLst>
          </p:cNvPr>
          <p:cNvCxnSpPr/>
          <p:nvPr/>
        </p:nvCxnSpPr>
        <p:spPr>
          <a:xfrm>
            <a:off x="10172" y="3124200"/>
            <a:ext cx="610453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CB5E953-D880-48E5-8726-D78481E2C71C}"/>
              </a:ext>
            </a:extLst>
          </p:cNvPr>
          <p:cNvCxnSpPr/>
          <p:nvPr/>
        </p:nvCxnSpPr>
        <p:spPr>
          <a:xfrm>
            <a:off x="-12349" y="4794316"/>
            <a:ext cx="611559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55918" y="1131330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237946" y="1134501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2151791" y="3243291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60190" y="3247985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55918" y="4848594"/>
            <a:ext cx="697470" cy="69747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920" y="1431939"/>
            <a:ext cx="2951457" cy="182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E90140-E7A9-4DA1-8173-275F57379035}"/>
              </a:ext>
            </a:extLst>
          </p:cNvPr>
          <p:cNvSpPr/>
          <p:nvPr/>
        </p:nvSpPr>
        <p:spPr>
          <a:xfrm>
            <a:off x="6088977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506099"/>
              </p:ext>
            </p:extLst>
          </p:nvPr>
        </p:nvGraphicFramePr>
        <p:xfrm>
          <a:off x="6053651" y="2637737"/>
          <a:ext cx="6081954" cy="2000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627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71009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27318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944F59-B96B-4D13-A787-116E4A80CF50}"/>
              </a:ext>
            </a:extLst>
          </p:cNvPr>
          <p:cNvCxnSpPr/>
          <p:nvPr/>
        </p:nvCxnSpPr>
        <p:spPr>
          <a:xfrm>
            <a:off x="6103024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039946-F3C1-4A63-B49D-E31E52D33A5A}"/>
              </a:ext>
            </a:extLst>
          </p:cNvPr>
          <p:cNvCxnSpPr/>
          <p:nvPr/>
        </p:nvCxnSpPr>
        <p:spPr>
          <a:xfrm flipH="1">
            <a:off x="-7024" y="2547395"/>
            <a:ext cx="1219200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3" name="Rectangle: Single Corner Rounded 22">
            <a:extLst>
              <a:ext uri="{FF2B5EF4-FFF2-40B4-BE49-F238E27FC236}">
                <a16:creationId xmlns:a16="http://schemas.microsoft.com/office/drawing/2014/main" id="{B8EEAEFB-4020-40EF-B6D0-4BC8986E2B16}"/>
              </a:ext>
            </a:extLst>
          </p:cNvPr>
          <p:cNvSpPr/>
          <p:nvPr/>
        </p:nvSpPr>
        <p:spPr>
          <a:xfrm>
            <a:off x="6088976" y="0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SUSHI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53350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10049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1929</TotalTime>
  <Words>197</Words>
  <Application>Microsoft Office PowerPoint</Application>
  <PresentationFormat>Widescreen</PresentationFormat>
  <Paragraphs>89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97</cp:revision>
  <dcterms:created xsi:type="dcterms:W3CDTF">2019-04-22T00:54:34Z</dcterms:created>
  <dcterms:modified xsi:type="dcterms:W3CDTF">2019-05-08T01:59:08Z</dcterms:modified>
</cp:coreProperties>
</file>